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2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DC49B-ADA0-B2CC-E9B7-826AA04A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B33E02-8A9A-260F-0707-24D884DB3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7D7CC5-0A46-12AB-E502-AD5785882D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5A2B6F1-5715-8E12-F05B-5A0EBB1784E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성과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공유회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수평 확산을 위한 패키징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FFDC5-54AD-5ECB-A777-58D552DA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6" name="그림 5" descr="텍스트, 지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D77418-2494-1BC6-4AE1-3D7615A55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96" y="1512616"/>
            <a:ext cx="9284208" cy="4770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92E4D-B9A5-4CBF-54FB-7EE1F99FD1CA}"/>
              </a:ext>
            </a:extLst>
          </p:cNvPr>
          <p:cNvSpPr txBox="1"/>
          <p:nvPr/>
        </p:nvSpPr>
        <p:spPr>
          <a:xfrm>
            <a:off x="939761" y="6405927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1400" dirty="0" err="1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르노코리아</a:t>
            </a: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컴퓨터 비전 프로젝트 실습 결과물 공유 예시</a:t>
            </a:r>
          </a:p>
        </p:txBody>
      </p:sp>
    </p:spTree>
    <p:extLst>
      <p:ext uri="{BB962C8B-B14F-4D97-AF65-F5344CB8AC3E}">
        <p14:creationId xmlns:p14="http://schemas.microsoft.com/office/powerpoint/2010/main" val="294025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